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>
        <p:scale>
          <a:sx n="100" d="100"/>
          <a:sy n="100" d="100"/>
        </p:scale>
        <p:origin x="642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23466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57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75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24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879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2126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31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6660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343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1586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9464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2DB1B-166D-42F2-87D4-6E1405E36A73}" type="datetimeFigureOut">
              <a:rPr lang="de-DE" smtClean="0"/>
              <a:t>02.08.2017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ABBB1-26B7-496F-AB0E-B84B33D1C1A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8080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/>
        </p:nvGrpSpPr>
        <p:grpSpPr>
          <a:xfrm>
            <a:off x="2587447" y="1888670"/>
            <a:ext cx="914470" cy="407484"/>
            <a:chOff x="3914443" y="1891364"/>
            <a:chExt cx="914470" cy="407484"/>
          </a:xfrm>
        </p:grpSpPr>
        <p:sp>
          <p:nvSpPr>
            <p:cNvPr id="4" name="Rechteck 3"/>
            <p:cNvSpPr/>
            <p:nvPr/>
          </p:nvSpPr>
          <p:spPr>
            <a:xfrm>
              <a:off x="3959478" y="1974699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5" name="Textfeld 4"/>
            <p:cNvSpPr txBox="1"/>
            <p:nvPr/>
          </p:nvSpPr>
          <p:spPr>
            <a:xfrm rot="16200000">
              <a:off x="3871162" y="1934646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D0</a:t>
              </a:r>
            </a:p>
          </p:txBody>
        </p:sp>
        <p:sp>
          <p:nvSpPr>
            <p:cNvPr id="6" name="Textfeld 5"/>
            <p:cNvSpPr txBox="1"/>
            <p:nvPr/>
          </p:nvSpPr>
          <p:spPr>
            <a:xfrm rot="16200000">
              <a:off x="3975420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</a:t>
              </a:r>
            </a:p>
          </p:txBody>
        </p:sp>
        <p:sp>
          <p:nvSpPr>
            <p:cNvPr id="7" name="Textfeld 6"/>
            <p:cNvSpPr txBox="1"/>
            <p:nvPr/>
          </p:nvSpPr>
          <p:spPr>
            <a:xfrm rot="16200000">
              <a:off x="4079678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</a:t>
              </a:r>
            </a:p>
          </p:txBody>
        </p:sp>
        <p:sp>
          <p:nvSpPr>
            <p:cNvPr id="8" name="Textfeld 7"/>
            <p:cNvSpPr txBox="1"/>
            <p:nvPr/>
          </p:nvSpPr>
          <p:spPr>
            <a:xfrm rot="16200000">
              <a:off x="4155883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D3</a:t>
              </a:r>
            </a:p>
          </p:txBody>
        </p:sp>
        <p:sp>
          <p:nvSpPr>
            <p:cNvPr id="9" name="Textfeld 8"/>
            <p:cNvSpPr txBox="1"/>
            <p:nvPr/>
          </p:nvSpPr>
          <p:spPr>
            <a:xfrm rot="16200000">
              <a:off x="4260141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D4</a:t>
              </a:r>
            </a:p>
          </p:txBody>
        </p:sp>
        <p:sp>
          <p:nvSpPr>
            <p:cNvPr id="10" name="Textfeld 9"/>
            <p:cNvSpPr txBox="1"/>
            <p:nvPr/>
          </p:nvSpPr>
          <p:spPr>
            <a:xfrm rot="16200000">
              <a:off x="4324324" y="2002773"/>
              <a:ext cx="40748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MO D5</a:t>
              </a:r>
            </a:p>
          </p:txBody>
        </p:sp>
        <p:sp>
          <p:nvSpPr>
            <p:cNvPr id="11" name="Textfeld 10"/>
            <p:cNvSpPr txBox="1"/>
            <p:nvPr/>
          </p:nvSpPr>
          <p:spPr>
            <a:xfrm rot="16200000">
              <a:off x="4443811" y="1987544"/>
              <a:ext cx="37702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MI D6</a:t>
              </a:r>
            </a:p>
          </p:txBody>
        </p:sp>
        <p:sp>
          <p:nvSpPr>
            <p:cNvPr id="12" name="Textfeld 11"/>
            <p:cNvSpPr txBox="1"/>
            <p:nvPr/>
          </p:nvSpPr>
          <p:spPr>
            <a:xfrm rot="16200000">
              <a:off x="4551273" y="1984338"/>
              <a:ext cx="37061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CK D7</a:t>
              </a: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3501918" y="1886929"/>
            <a:ext cx="914469" cy="425116"/>
            <a:chOff x="4644917" y="1886929"/>
            <a:chExt cx="914469" cy="425116"/>
          </a:xfrm>
        </p:grpSpPr>
        <p:sp>
          <p:nvSpPr>
            <p:cNvPr id="15" name="Rechteck 14"/>
            <p:cNvSpPr/>
            <p:nvPr/>
          </p:nvSpPr>
          <p:spPr>
            <a:xfrm>
              <a:off x="4689951" y="1975030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6" name="Textfeld 15"/>
            <p:cNvSpPr txBox="1"/>
            <p:nvPr/>
          </p:nvSpPr>
          <p:spPr>
            <a:xfrm rot="16200000">
              <a:off x="4543928" y="1987918"/>
              <a:ext cx="38664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Rx0</a:t>
              </a:r>
              <a:r>
                <a:rPr lang="de-DE" sz="600" b="1" dirty="0">
                  <a:solidFill>
                    <a:srgbClr val="FFFF00"/>
                  </a:solidFill>
                </a:rPr>
                <a:t> D8</a:t>
              </a:r>
            </a:p>
          </p:txBody>
        </p:sp>
        <p:sp>
          <p:nvSpPr>
            <p:cNvPr id="17" name="Textfeld 16"/>
            <p:cNvSpPr txBox="1"/>
            <p:nvPr/>
          </p:nvSpPr>
          <p:spPr>
            <a:xfrm rot="16200000">
              <a:off x="4650590" y="1985514"/>
              <a:ext cx="38183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Tx0</a:t>
              </a:r>
              <a:r>
                <a:rPr lang="de-DE" sz="600" b="1" dirty="0">
                  <a:solidFill>
                    <a:srgbClr val="FFFF00"/>
                  </a:solidFill>
                </a:rPr>
                <a:t> D9</a:t>
              </a:r>
            </a:p>
          </p:txBody>
        </p:sp>
        <p:sp>
          <p:nvSpPr>
            <p:cNvPr id="18" name="Textfeld 17"/>
            <p:cNvSpPr txBox="1"/>
            <p:nvPr/>
          </p:nvSpPr>
          <p:spPr>
            <a:xfrm rot="16200000">
              <a:off x="4733208" y="2007154"/>
              <a:ext cx="42511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Rx1</a:t>
              </a:r>
              <a:r>
                <a:rPr lang="de-DE" sz="600" b="1" dirty="0">
                  <a:solidFill>
                    <a:srgbClr val="FFFF00"/>
                  </a:solidFill>
                </a:rPr>
                <a:t> D10</a:t>
              </a:r>
            </a:p>
          </p:txBody>
        </p:sp>
        <p:sp>
          <p:nvSpPr>
            <p:cNvPr id="19" name="Textfeld 18"/>
            <p:cNvSpPr txBox="1"/>
            <p:nvPr/>
          </p:nvSpPr>
          <p:spPr>
            <a:xfrm rot="16200000">
              <a:off x="4839869" y="2004750"/>
              <a:ext cx="42030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Tx1</a:t>
              </a:r>
              <a:r>
                <a:rPr lang="de-DE" sz="600" b="1" dirty="0">
                  <a:solidFill>
                    <a:srgbClr val="FFFF00"/>
                  </a:solidFill>
                </a:rPr>
                <a:t> D11</a:t>
              </a:r>
            </a:p>
          </p:txBody>
        </p:sp>
        <p:sp>
          <p:nvSpPr>
            <p:cNvPr id="20" name="Textfeld 19"/>
            <p:cNvSpPr txBox="1"/>
            <p:nvPr/>
          </p:nvSpPr>
          <p:spPr>
            <a:xfrm rot="16200000">
              <a:off x="4971378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D12</a:t>
              </a:r>
            </a:p>
          </p:txBody>
        </p:sp>
        <p:sp>
          <p:nvSpPr>
            <p:cNvPr id="21" name="Textfeld 20"/>
            <p:cNvSpPr txBox="1"/>
            <p:nvPr/>
          </p:nvSpPr>
          <p:spPr>
            <a:xfrm rot="16200000">
              <a:off x="5075636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D13</a:t>
              </a:r>
            </a:p>
          </p:txBody>
        </p:sp>
        <p:sp>
          <p:nvSpPr>
            <p:cNvPr id="22" name="Textfeld 21"/>
            <p:cNvSpPr txBox="1"/>
            <p:nvPr/>
          </p:nvSpPr>
          <p:spPr>
            <a:xfrm rot="16200000">
              <a:off x="5179894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D14</a:t>
              </a:r>
            </a:p>
          </p:txBody>
        </p:sp>
        <p:sp>
          <p:nvSpPr>
            <p:cNvPr id="23" name="Textfeld 22"/>
            <p:cNvSpPr txBox="1"/>
            <p:nvPr/>
          </p:nvSpPr>
          <p:spPr>
            <a:xfrm rot="16200000">
              <a:off x="5284150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D15</a:t>
              </a:r>
            </a:p>
          </p:txBody>
        </p:sp>
      </p:grpSp>
      <p:grpSp>
        <p:nvGrpSpPr>
          <p:cNvPr id="62" name="Gruppieren 61"/>
          <p:cNvGrpSpPr/>
          <p:nvPr/>
        </p:nvGrpSpPr>
        <p:grpSpPr>
          <a:xfrm>
            <a:off x="4395201" y="1884927"/>
            <a:ext cx="914469" cy="410690"/>
            <a:chOff x="5538200" y="1884927"/>
            <a:chExt cx="914469" cy="410690"/>
          </a:xfrm>
        </p:grpSpPr>
        <p:sp>
          <p:nvSpPr>
            <p:cNvPr id="26" name="Rechteck 25"/>
            <p:cNvSpPr/>
            <p:nvPr/>
          </p:nvSpPr>
          <p:spPr>
            <a:xfrm>
              <a:off x="5583234" y="1974886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27" name="Textfeld 26"/>
            <p:cNvSpPr txBox="1"/>
            <p:nvPr/>
          </p:nvSpPr>
          <p:spPr>
            <a:xfrm rot="16200000">
              <a:off x="5475682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D23</a:t>
              </a:r>
            </a:p>
          </p:txBody>
        </p:sp>
        <p:sp>
          <p:nvSpPr>
            <p:cNvPr id="28" name="Textfeld 27"/>
            <p:cNvSpPr txBox="1"/>
            <p:nvPr/>
          </p:nvSpPr>
          <p:spPr>
            <a:xfrm rot="16200000">
              <a:off x="5579940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D22</a:t>
              </a:r>
            </a:p>
          </p:txBody>
        </p:sp>
        <p:sp>
          <p:nvSpPr>
            <p:cNvPr id="29" name="Textfeld 28"/>
            <p:cNvSpPr txBox="1"/>
            <p:nvPr/>
          </p:nvSpPr>
          <p:spPr>
            <a:xfrm rot="16200000">
              <a:off x="5684198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D21</a:t>
              </a:r>
            </a:p>
          </p:txBody>
        </p:sp>
        <p:sp>
          <p:nvSpPr>
            <p:cNvPr id="30" name="Textfeld 29"/>
            <p:cNvSpPr txBox="1"/>
            <p:nvPr/>
          </p:nvSpPr>
          <p:spPr>
            <a:xfrm rot="16200000">
              <a:off x="5788455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D20</a:t>
              </a:r>
            </a:p>
          </p:txBody>
        </p:sp>
        <p:sp>
          <p:nvSpPr>
            <p:cNvPr id="31" name="Textfeld 30"/>
            <p:cNvSpPr txBox="1"/>
            <p:nvPr/>
          </p:nvSpPr>
          <p:spPr>
            <a:xfrm rot="16200000">
              <a:off x="5892714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D19</a:t>
              </a:r>
            </a:p>
          </p:txBody>
        </p:sp>
        <p:sp>
          <p:nvSpPr>
            <p:cNvPr id="32" name="Textfeld 31"/>
            <p:cNvSpPr txBox="1"/>
            <p:nvPr/>
          </p:nvSpPr>
          <p:spPr>
            <a:xfrm rot="16200000">
              <a:off x="5996972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D18</a:t>
              </a:r>
            </a:p>
          </p:txBody>
        </p:sp>
        <p:sp>
          <p:nvSpPr>
            <p:cNvPr id="33" name="Textfeld 32"/>
            <p:cNvSpPr txBox="1"/>
            <p:nvPr/>
          </p:nvSpPr>
          <p:spPr>
            <a:xfrm rot="16200000">
              <a:off x="6050736" y="1997939"/>
              <a:ext cx="41069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SDA</a:t>
              </a:r>
              <a:r>
                <a:rPr lang="de-DE" sz="500" b="1" dirty="0">
                  <a:solidFill>
                    <a:srgbClr val="FFFF00"/>
                  </a:solidFill>
                </a:rPr>
                <a:t> </a:t>
              </a:r>
              <a:r>
                <a:rPr lang="de-DE" sz="600" b="1" dirty="0">
                  <a:solidFill>
                    <a:srgbClr val="FFFF00"/>
                  </a:solidFill>
                </a:rPr>
                <a:t>D17</a:t>
              </a:r>
            </a:p>
          </p:txBody>
        </p:sp>
        <p:sp>
          <p:nvSpPr>
            <p:cNvPr id="34" name="Textfeld 33"/>
            <p:cNvSpPr txBox="1"/>
            <p:nvPr/>
          </p:nvSpPr>
          <p:spPr>
            <a:xfrm rot="16200000">
              <a:off x="6159800" y="1993130"/>
              <a:ext cx="40107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SCL</a:t>
              </a:r>
              <a:r>
                <a:rPr lang="de-DE" sz="600" b="1" dirty="0">
                  <a:solidFill>
                    <a:srgbClr val="FFFF00"/>
                  </a:solidFill>
                </a:rPr>
                <a:t> D16</a:t>
              </a:r>
            </a:p>
          </p:txBody>
        </p:sp>
      </p:grpSp>
      <p:grpSp>
        <p:nvGrpSpPr>
          <p:cNvPr id="63" name="Gruppieren 62"/>
          <p:cNvGrpSpPr/>
          <p:nvPr/>
        </p:nvGrpSpPr>
        <p:grpSpPr>
          <a:xfrm>
            <a:off x="5309669" y="1892758"/>
            <a:ext cx="914470" cy="412293"/>
            <a:chOff x="6452669" y="1892757"/>
            <a:chExt cx="914470" cy="412293"/>
          </a:xfrm>
        </p:grpSpPr>
        <p:sp>
          <p:nvSpPr>
            <p:cNvPr id="36" name="Rechteck 35"/>
            <p:cNvSpPr/>
            <p:nvPr/>
          </p:nvSpPr>
          <p:spPr>
            <a:xfrm>
              <a:off x="6497703" y="1977911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37" name="Textfeld 36"/>
            <p:cNvSpPr txBox="1"/>
            <p:nvPr/>
          </p:nvSpPr>
          <p:spPr>
            <a:xfrm rot="16200000">
              <a:off x="6346069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A0</a:t>
              </a:r>
              <a:r>
                <a:rPr lang="de-DE" sz="600" b="1" dirty="0">
                  <a:solidFill>
                    <a:srgbClr val="FFFF00"/>
                  </a:solidFill>
                </a:rPr>
                <a:t> D31</a:t>
              </a:r>
            </a:p>
          </p:txBody>
        </p:sp>
        <p:sp>
          <p:nvSpPr>
            <p:cNvPr id="38" name="Textfeld 37"/>
            <p:cNvSpPr txBox="1"/>
            <p:nvPr/>
          </p:nvSpPr>
          <p:spPr>
            <a:xfrm rot="16200000">
              <a:off x="6450327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A1</a:t>
              </a:r>
              <a:r>
                <a:rPr lang="de-DE" sz="600" b="1" dirty="0">
                  <a:solidFill>
                    <a:srgbClr val="FFFF00"/>
                  </a:solidFill>
                </a:rPr>
                <a:t> D30</a:t>
              </a:r>
            </a:p>
          </p:txBody>
        </p:sp>
        <p:sp>
          <p:nvSpPr>
            <p:cNvPr id="39" name="Textfeld 38"/>
            <p:cNvSpPr txBox="1"/>
            <p:nvPr/>
          </p:nvSpPr>
          <p:spPr>
            <a:xfrm rot="16200000">
              <a:off x="6554585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A2</a:t>
              </a:r>
              <a:r>
                <a:rPr lang="de-DE" sz="600" b="1" dirty="0">
                  <a:solidFill>
                    <a:srgbClr val="FFFF00"/>
                  </a:solidFill>
                </a:rPr>
                <a:t> D29</a:t>
              </a:r>
            </a:p>
          </p:txBody>
        </p:sp>
        <p:sp>
          <p:nvSpPr>
            <p:cNvPr id="40" name="Textfeld 39"/>
            <p:cNvSpPr txBox="1"/>
            <p:nvPr/>
          </p:nvSpPr>
          <p:spPr>
            <a:xfrm rot="16200000">
              <a:off x="6658842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A3</a:t>
              </a:r>
              <a:r>
                <a:rPr lang="de-DE" sz="600" b="1" dirty="0">
                  <a:solidFill>
                    <a:srgbClr val="FFFF00"/>
                  </a:solidFill>
                </a:rPr>
                <a:t> D28</a:t>
              </a:r>
            </a:p>
          </p:txBody>
        </p:sp>
        <p:sp>
          <p:nvSpPr>
            <p:cNvPr id="41" name="Textfeld 40"/>
            <p:cNvSpPr txBox="1"/>
            <p:nvPr/>
          </p:nvSpPr>
          <p:spPr>
            <a:xfrm rot="16200000">
              <a:off x="6755887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A4</a:t>
              </a:r>
              <a:r>
                <a:rPr lang="de-DE" sz="600" b="1" dirty="0">
                  <a:solidFill>
                    <a:srgbClr val="FFFF00"/>
                  </a:solidFill>
                </a:rPr>
                <a:t> D27</a:t>
              </a:r>
            </a:p>
          </p:txBody>
        </p:sp>
        <p:sp>
          <p:nvSpPr>
            <p:cNvPr id="42" name="Textfeld 41"/>
            <p:cNvSpPr txBox="1"/>
            <p:nvPr/>
          </p:nvSpPr>
          <p:spPr>
            <a:xfrm rot="16200000">
              <a:off x="6860146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A5</a:t>
              </a:r>
              <a:r>
                <a:rPr lang="de-DE" sz="600" b="1" dirty="0">
                  <a:solidFill>
                    <a:srgbClr val="FFFF00"/>
                  </a:solidFill>
                </a:rPr>
                <a:t> D26</a:t>
              </a:r>
            </a:p>
          </p:txBody>
        </p:sp>
        <p:sp>
          <p:nvSpPr>
            <p:cNvPr id="43" name="Textfeld 42"/>
            <p:cNvSpPr txBox="1"/>
            <p:nvPr/>
          </p:nvSpPr>
          <p:spPr>
            <a:xfrm rot="16200000">
              <a:off x="6964403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A6</a:t>
              </a:r>
              <a:r>
                <a:rPr lang="de-DE" sz="600" b="1" dirty="0">
                  <a:solidFill>
                    <a:srgbClr val="FFFF00"/>
                  </a:solidFill>
                </a:rPr>
                <a:t> D25</a:t>
              </a:r>
            </a:p>
          </p:txBody>
        </p:sp>
        <p:sp>
          <p:nvSpPr>
            <p:cNvPr id="44" name="Textfeld 43"/>
            <p:cNvSpPr txBox="1"/>
            <p:nvPr/>
          </p:nvSpPr>
          <p:spPr>
            <a:xfrm rot="16200000">
              <a:off x="7068659" y="2006571"/>
              <a:ext cx="412293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A7</a:t>
              </a:r>
              <a:r>
                <a:rPr lang="de-DE" sz="600" b="1" dirty="0">
                  <a:solidFill>
                    <a:srgbClr val="FFFF00"/>
                  </a:solidFill>
                </a:rPr>
                <a:t> D24</a:t>
              </a:r>
            </a:p>
          </p:txBody>
        </p:sp>
      </p:grpSp>
      <p:grpSp>
        <p:nvGrpSpPr>
          <p:cNvPr id="64" name="Gruppieren 63"/>
          <p:cNvGrpSpPr/>
          <p:nvPr/>
        </p:nvGrpSpPr>
        <p:grpSpPr>
          <a:xfrm>
            <a:off x="2587447" y="2261608"/>
            <a:ext cx="914470" cy="407484"/>
            <a:chOff x="3914443" y="1891364"/>
            <a:chExt cx="914470" cy="407484"/>
          </a:xfrm>
        </p:grpSpPr>
        <p:sp>
          <p:nvSpPr>
            <p:cNvPr id="65" name="Rechteck 64"/>
            <p:cNvSpPr/>
            <p:nvPr/>
          </p:nvSpPr>
          <p:spPr>
            <a:xfrm>
              <a:off x="3959478" y="1974699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66" name="Textfeld 65"/>
            <p:cNvSpPr txBox="1"/>
            <p:nvPr/>
          </p:nvSpPr>
          <p:spPr>
            <a:xfrm rot="16200000">
              <a:off x="3871162" y="1934646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D0</a:t>
              </a:r>
            </a:p>
          </p:txBody>
        </p:sp>
        <p:sp>
          <p:nvSpPr>
            <p:cNvPr id="67" name="Textfeld 66"/>
            <p:cNvSpPr txBox="1"/>
            <p:nvPr/>
          </p:nvSpPr>
          <p:spPr>
            <a:xfrm rot="16200000">
              <a:off x="3975420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</a:t>
              </a:r>
            </a:p>
          </p:txBody>
        </p:sp>
        <p:sp>
          <p:nvSpPr>
            <p:cNvPr id="68" name="Textfeld 67"/>
            <p:cNvSpPr txBox="1"/>
            <p:nvPr/>
          </p:nvSpPr>
          <p:spPr>
            <a:xfrm rot="16200000">
              <a:off x="4079678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</a:t>
              </a:r>
            </a:p>
          </p:txBody>
        </p:sp>
        <p:sp>
          <p:nvSpPr>
            <p:cNvPr id="69" name="Textfeld 68"/>
            <p:cNvSpPr txBox="1"/>
            <p:nvPr/>
          </p:nvSpPr>
          <p:spPr>
            <a:xfrm rot="16200000">
              <a:off x="4155883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D3</a:t>
              </a:r>
            </a:p>
          </p:txBody>
        </p:sp>
        <p:sp>
          <p:nvSpPr>
            <p:cNvPr id="70" name="Textfeld 69"/>
            <p:cNvSpPr txBox="1"/>
            <p:nvPr/>
          </p:nvSpPr>
          <p:spPr>
            <a:xfrm rot="16200000">
              <a:off x="4260141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D4</a:t>
              </a:r>
            </a:p>
          </p:txBody>
        </p:sp>
        <p:sp>
          <p:nvSpPr>
            <p:cNvPr id="71" name="Textfeld 70"/>
            <p:cNvSpPr txBox="1"/>
            <p:nvPr/>
          </p:nvSpPr>
          <p:spPr>
            <a:xfrm rot="16200000">
              <a:off x="4324324" y="2002773"/>
              <a:ext cx="40748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MO D5</a:t>
              </a:r>
            </a:p>
          </p:txBody>
        </p:sp>
        <p:sp>
          <p:nvSpPr>
            <p:cNvPr id="72" name="Textfeld 71"/>
            <p:cNvSpPr txBox="1"/>
            <p:nvPr/>
          </p:nvSpPr>
          <p:spPr>
            <a:xfrm rot="16200000">
              <a:off x="4443811" y="1987544"/>
              <a:ext cx="37702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MI D6</a:t>
              </a:r>
            </a:p>
          </p:txBody>
        </p:sp>
        <p:sp>
          <p:nvSpPr>
            <p:cNvPr id="73" name="Textfeld 72"/>
            <p:cNvSpPr txBox="1"/>
            <p:nvPr/>
          </p:nvSpPr>
          <p:spPr>
            <a:xfrm rot="16200000">
              <a:off x="4551273" y="1984338"/>
              <a:ext cx="37061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CK D7</a:t>
              </a:r>
            </a:p>
          </p:txBody>
        </p:sp>
      </p:grpSp>
      <p:grpSp>
        <p:nvGrpSpPr>
          <p:cNvPr id="74" name="Gruppieren 73"/>
          <p:cNvGrpSpPr/>
          <p:nvPr/>
        </p:nvGrpSpPr>
        <p:grpSpPr>
          <a:xfrm>
            <a:off x="3501918" y="2259867"/>
            <a:ext cx="914469" cy="425116"/>
            <a:chOff x="4644917" y="1886929"/>
            <a:chExt cx="914469" cy="425116"/>
          </a:xfrm>
        </p:grpSpPr>
        <p:sp>
          <p:nvSpPr>
            <p:cNvPr id="75" name="Rechteck 74"/>
            <p:cNvSpPr/>
            <p:nvPr/>
          </p:nvSpPr>
          <p:spPr>
            <a:xfrm>
              <a:off x="4689951" y="1975030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76" name="Textfeld 75"/>
            <p:cNvSpPr txBox="1"/>
            <p:nvPr/>
          </p:nvSpPr>
          <p:spPr>
            <a:xfrm rot="16200000">
              <a:off x="4543928" y="1987918"/>
              <a:ext cx="38664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Rx0</a:t>
              </a:r>
              <a:r>
                <a:rPr lang="de-DE" sz="600" b="1" dirty="0">
                  <a:solidFill>
                    <a:srgbClr val="FFFF00"/>
                  </a:solidFill>
                </a:rPr>
                <a:t> D8</a:t>
              </a:r>
            </a:p>
          </p:txBody>
        </p:sp>
        <p:sp>
          <p:nvSpPr>
            <p:cNvPr id="77" name="Textfeld 76"/>
            <p:cNvSpPr txBox="1"/>
            <p:nvPr/>
          </p:nvSpPr>
          <p:spPr>
            <a:xfrm rot="16200000">
              <a:off x="4650590" y="1985514"/>
              <a:ext cx="38183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Tx0</a:t>
              </a:r>
              <a:r>
                <a:rPr lang="de-DE" sz="600" b="1" dirty="0">
                  <a:solidFill>
                    <a:srgbClr val="FFFF00"/>
                  </a:solidFill>
                </a:rPr>
                <a:t> D9</a:t>
              </a:r>
            </a:p>
          </p:txBody>
        </p:sp>
        <p:sp>
          <p:nvSpPr>
            <p:cNvPr id="78" name="Textfeld 77"/>
            <p:cNvSpPr txBox="1"/>
            <p:nvPr/>
          </p:nvSpPr>
          <p:spPr>
            <a:xfrm rot="16200000">
              <a:off x="4733208" y="2007154"/>
              <a:ext cx="42511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Rx1</a:t>
              </a:r>
              <a:r>
                <a:rPr lang="de-DE" sz="600" b="1" dirty="0">
                  <a:solidFill>
                    <a:srgbClr val="FFFF00"/>
                  </a:solidFill>
                </a:rPr>
                <a:t> D10</a:t>
              </a:r>
            </a:p>
          </p:txBody>
        </p:sp>
        <p:sp>
          <p:nvSpPr>
            <p:cNvPr id="79" name="Textfeld 78"/>
            <p:cNvSpPr txBox="1"/>
            <p:nvPr/>
          </p:nvSpPr>
          <p:spPr>
            <a:xfrm rot="16200000">
              <a:off x="4839869" y="2004750"/>
              <a:ext cx="42030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Tx1</a:t>
              </a:r>
              <a:r>
                <a:rPr lang="de-DE" sz="600" b="1" dirty="0">
                  <a:solidFill>
                    <a:srgbClr val="FFFF00"/>
                  </a:solidFill>
                </a:rPr>
                <a:t> D11</a:t>
              </a:r>
            </a:p>
          </p:txBody>
        </p:sp>
        <p:sp>
          <p:nvSpPr>
            <p:cNvPr id="80" name="Textfeld 79"/>
            <p:cNvSpPr txBox="1"/>
            <p:nvPr/>
          </p:nvSpPr>
          <p:spPr>
            <a:xfrm rot="16200000">
              <a:off x="4971378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D12</a:t>
              </a:r>
            </a:p>
          </p:txBody>
        </p:sp>
        <p:sp>
          <p:nvSpPr>
            <p:cNvPr id="81" name="Textfeld 80"/>
            <p:cNvSpPr txBox="1"/>
            <p:nvPr/>
          </p:nvSpPr>
          <p:spPr>
            <a:xfrm rot="16200000">
              <a:off x="5075636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D13</a:t>
              </a:r>
            </a:p>
          </p:txBody>
        </p:sp>
        <p:sp>
          <p:nvSpPr>
            <p:cNvPr id="82" name="Textfeld 81"/>
            <p:cNvSpPr txBox="1"/>
            <p:nvPr/>
          </p:nvSpPr>
          <p:spPr>
            <a:xfrm rot="16200000">
              <a:off x="5179894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D14</a:t>
              </a:r>
            </a:p>
          </p:txBody>
        </p:sp>
        <p:sp>
          <p:nvSpPr>
            <p:cNvPr id="83" name="Textfeld 82"/>
            <p:cNvSpPr txBox="1"/>
            <p:nvPr/>
          </p:nvSpPr>
          <p:spPr>
            <a:xfrm rot="16200000">
              <a:off x="5284150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D15</a:t>
              </a:r>
            </a:p>
          </p:txBody>
        </p:sp>
      </p:grpSp>
      <p:grpSp>
        <p:nvGrpSpPr>
          <p:cNvPr id="84" name="Gruppieren 83"/>
          <p:cNvGrpSpPr/>
          <p:nvPr/>
        </p:nvGrpSpPr>
        <p:grpSpPr>
          <a:xfrm>
            <a:off x="4395201" y="2257865"/>
            <a:ext cx="914469" cy="410690"/>
            <a:chOff x="5538200" y="1884927"/>
            <a:chExt cx="914469" cy="410690"/>
          </a:xfrm>
        </p:grpSpPr>
        <p:sp>
          <p:nvSpPr>
            <p:cNvPr id="85" name="Rechteck 84"/>
            <p:cNvSpPr/>
            <p:nvPr/>
          </p:nvSpPr>
          <p:spPr>
            <a:xfrm>
              <a:off x="5583234" y="1974886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86" name="Textfeld 85"/>
            <p:cNvSpPr txBox="1"/>
            <p:nvPr/>
          </p:nvSpPr>
          <p:spPr>
            <a:xfrm rot="16200000">
              <a:off x="5475682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D23</a:t>
              </a:r>
            </a:p>
          </p:txBody>
        </p:sp>
        <p:sp>
          <p:nvSpPr>
            <p:cNvPr id="87" name="Textfeld 86"/>
            <p:cNvSpPr txBox="1"/>
            <p:nvPr/>
          </p:nvSpPr>
          <p:spPr>
            <a:xfrm rot="16200000">
              <a:off x="5579940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D22</a:t>
              </a:r>
            </a:p>
          </p:txBody>
        </p:sp>
        <p:sp>
          <p:nvSpPr>
            <p:cNvPr id="88" name="Textfeld 87"/>
            <p:cNvSpPr txBox="1"/>
            <p:nvPr/>
          </p:nvSpPr>
          <p:spPr>
            <a:xfrm rot="16200000">
              <a:off x="5684198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D21</a:t>
              </a:r>
            </a:p>
          </p:txBody>
        </p:sp>
        <p:sp>
          <p:nvSpPr>
            <p:cNvPr id="89" name="Textfeld 88"/>
            <p:cNvSpPr txBox="1"/>
            <p:nvPr/>
          </p:nvSpPr>
          <p:spPr>
            <a:xfrm rot="16200000">
              <a:off x="5788455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D20</a:t>
              </a:r>
            </a:p>
          </p:txBody>
        </p:sp>
        <p:sp>
          <p:nvSpPr>
            <p:cNvPr id="90" name="Textfeld 89"/>
            <p:cNvSpPr txBox="1"/>
            <p:nvPr/>
          </p:nvSpPr>
          <p:spPr>
            <a:xfrm rot="16200000">
              <a:off x="5892714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D19</a:t>
              </a:r>
            </a:p>
          </p:txBody>
        </p:sp>
        <p:sp>
          <p:nvSpPr>
            <p:cNvPr id="91" name="Textfeld 90"/>
            <p:cNvSpPr txBox="1"/>
            <p:nvPr/>
          </p:nvSpPr>
          <p:spPr>
            <a:xfrm rot="16200000">
              <a:off x="5996972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D18</a:t>
              </a:r>
            </a:p>
          </p:txBody>
        </p:sp>
        <p:sp>
          <p:nvSpPr>
            <p:cNvPr id="92" name="Textfeld 91"/>
            <p:cNvSpPr txBox="1"/>
            <p:nvPr/>
          </p:nvSpPr>
          <p:spPr>
            <a:xfrm rot="16200000">
              <a:off x="6050736" y="1997939"/>
              <a:ext cx="41069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SDA</a:t>
              </a:r>
              <a:r>
                <a:rPr lang="de-DE" sz="500" b="1" dirty="0">
                  <a:solidFill>
                    <a:srgbClr val="FFFF00"/>
                  </a:solidFill>
                </a:rPr>
                <a:t> </a:t>
              </a:r>
              <a:r>
                <a:rPr lang="de-DE" sz="600" b="1" dirty="0">
                  <a:solidFill>
                    <a:srgbClr val="FFFF00"/>
                  </a:solidFill>
                </a:rPr>
                <a:t>D17</a:t>
              </a:r>
            </a:p>
          </p:txBody>
        </p:sp>
        <p:sp>
          <p:nvSpPr>
            <p:cNvPr id="93" name="Textfeld 92"/>
            <p:cNvSpPr txBox="1"/>
            <p:nvPr/>
          </p:nvSpPr>
          <p:spPr>
            <a:xfrm rot="16200000">
              <a:off x="6159800" y="1993130"/>
              <a:ext cx="40107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SCL</a:t>
              </a:r>
              <a:r>
                <a:rPr lang="de-DE" sz="600" b="1" dirty="0">
                  <a:solidFill>
                    <a:srgbClr val="FFFF00"/>
                  </a:solidFill>
                </a:rPr>
                <a:t> D16</a:t>
              </a:r>
            </a:p>
          </p:txBody>
        </p:sp>
      </p:grpSp>
      <p:grpSp>
        <p:nvGrpSpPr>
          <p:cNvPr id="94" name="Gruppieren 93"/>
          <p:cNvGrpSpPr/>
          <p:nvPr/>
        </p:nvGrpSpPr>
        <p:grpSpPr>
          <a:xfrm>
            <a:off x="5309669" y="2265696"/>
            <a:ext cx="914470" cy="412293"/>
            <a:chOff x="6452669" y="1892757"/>
            <a:chExt cx="914470" cy="412293"/>
          </a:xfrm>
        </p:grpSpPr>
        <p:sp>
          <p:nvSpPr>
            <p:cNvPr id="95" name="Rechteck 94"/>
            <p:cNvSpPr/>
            <p:nvPr/>
          </p:nvSpPr>
          <p:spPr>
            <a:xfrm>
              <a:off x="6497703" y="1977911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96" name="Textfeld 95"/>
            <p:cNvSpPr txBox="1"/>
            <p:nvPr/>
          </p:nvSpPr>
          <p:spPr>
            <a:xfrm rot="16200000">
              <a:off x="6346069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A0</a:t>
              </a:r>
              <a:r>
                <a:rPr lang="de-DE" sz="600" b="1" dirty="0">
                  <a:solidFill>
                    <a:srgbClr val="FFFF00"/>
                  </a:solidFill>
                </a:rPr>
                <a:t> D31</a:t>
              </a:r>
            </a:p>
          </p:txBody>
        </p:sp>
        <p:sp>
          <p:nvSpPr>
            <p:cNvPr id="97" name="Textfeld 96"/>
            <p:cNvSpPr txBox="1"/>
            <p:nvPr/>
          </p:nvSpPr>
          <p:spPr>
            <a:xfrm rot="16200000">
              <a:off x="6450327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A1</a:t>
              </a:r>
              <a:r>
                <a:rPr lang="de-DE" sz="600" b="1" dirty="0">
                  <a:solidFill>
                    <a:srgbClr val="FFFF00"/>
                  </a:solidFill>
                </a:rPr>
                <a:t> D30</a:t>
              </a:r>
            </a:p>
          </p:txBody>
        </p:sp>
        <p:sp>
          <p:nvSpPr>
            <p:cNvPr id="98" name="Textfeld 97"/>
            <p:cNvSpPr txBox="1"/>
            <p:nvPr/>
          </p:nvSpPr>
          <p:spPr>
            <a:xfrm rot="16200000">
              <a:off x="6554585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A2</a:t>
              </a:r>
              <a:r>
                <a:rPr lang="de-DE" sz="600" b="1" dirty="0">
                  <a:solidFill>
                    <a:srgbClr val="FFFF00"/>
                  </a:solidFill>
                </a:rPr>
                <a:t> D29</a:t>
              </a:r>
            </a:p>
          </p:txBody>
        </p:sp>
        <p:sp>
          <p:nvSpPr>
            <p:cNvPr id="99" name="Textfeld 98"/>
            <p:cNvSpPr txBox="1"/>
            <p:nvPr/>
          </p:nvSpPr>
          <p:spPr>
            <a:xfrm rot="16200000">
              <a:off x="6658842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A3</a:t>
              </a:r>
              <a:r>
                <a:rPr lang="de-DE" sz="600" b="1" dirty="0">
                  <a:solidFill>
                    <a:srgbClr val="FFFF00"/>
                  </a:solidFill>
                </a:rPr>
                <a:t> D28</a:t>
              </a:r>
            </a:p>
          </p:txBody>
        </p:sp>
        <p:sp>
          <p:nvSpPr>
            <p:cNvPr id="100" name="Textfeld 99"/>
            <p:cNvSpPr txBox="1"/>
            <p:nvPr/>
          </p:nvSpPr>
          <p:spPr>
            <a:xfrm rot="16200000">
              <a:off x="6755887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A4</a:t>
              </a:r>
              <a:r>
                <a:rPr lang="de-DE" sz="600" b="1" dirty="0">
                  <a:solidFill>
                    <a:srgbClr val="FFFF00"/>
                  </a:solidFill>
                </a:rPr>
                <a:t> D27</a:t>
              </a:r>
            </a:p>
          </p:txBody>
        </p:sp>
        <p:sp>
          <p:nvSpPr>
            <p:cNvPr id="101" name="Textfeld 100"/>
            <p:cNvSpPr txBox="1"/>
            <p:nvPr/>
          </p:nvSpPr>
          <p:spPr>
            <a:xfrm rot="16200000">
              <a:off x="6860146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A5</a:t>
              </a:r>
              <a:r>
                <a:rPr lang="de-DE" sz="600" b="1" dirty="0">
                  <a:solidFill>
                    <a:srgbClr val="FFFF00"/>
                  </a:solidFill>
                </a:rPr>
                <a:t> D26</a:t>
              </a:r>
            </a:p>
          </p:txBody>
        </p:sp>
        <p:sp>
          <p:nvSpPr>
            <p:cNvPr id="102" name="Textfeld 101"/>
            <p:cNvSpPr txBox="1"/>
            <p:nvPr/>
          </p:nvSpPr>
          <p:spPr>
            <a:xfrm rot="16200000">
              <a:off x="6964403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A6</a:t>
              </a:r>
              <a:r>
                <a:rPr lang="de-DE" sz="600" b="1" dirty="0">
                  <a:solidFill>
                    <a:srgbClr val="FFFF00"/>
                  </a:solidFill>
                </a:rPr>
                <a:t> D25</a:t>
              </a:r>
            </a:p>
          </p:txBody>
        </p:sp>
        <p:sp>
          <p:nvSpPr>
            <p:cNvPr id="103" name="Textfeld 102"/>
            <p:cNvSpPr txBox="1"/>
            <p:nvPr/>
          </p:nvSpPr>
          <p:spPr>
            <a:xfrm rot="16200000">
              <a:off x="7068659" y="2006571"/>
              <a:ext cx="412293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A7</a:t>
              </a:r>
              <a:r>
                <a:rPr lang="de-DE" sz="600" b="1" dirty="0">
                  <a:solidFill>
                    <a:srgbClr val="FFFF00"/>
                  </a:solidFill>
                </a:rPr>
                <a:t> D24</a:t>
              </a:r>
            </a:p>
          </p:txBody>
        </p:sp>
      </p:grpSp>
      <p:grpSp>
        <p:nvGrpSpPr>
          <p:cNvPr id="104" name="Gruppieren 103"/>
          <p:cNvGrpSpPr/>
          <p:nvPr/>
        </p:nvGrpSpPr>
        <p:grpSpPr>
          <a:xfrm>
            <a:off x="2587447" y="2647447"/>
            <a:ext cx="914470" cy="407484"/>
            <a:chOff x="3914443" y="1891364"/>
            <a:chExt cx="914470" cy="407484"/>
          </a:xfrm>
        </p:grpSpPr>
        <p:sp>
          <p:nvSpPr>
            <p:cNvPr id="105" name="Rechteck 104"/>
            <p:cNvSpPr/>
            <p:nvPr/>
          </p:nvSpPr>
          <p:spPr>
            <a:xfrm>
              <a:off x="3959478" y="1974699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06" name="Textfeld 105"/>
            <p:cNvSpPr txBox="1"/>
            <p:nvPr/>
          </p:nvSpPr>
          <p:spPr>
            <a:xfrm rot="16200000">
              <a:off x="3871162" y="1934646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D0</a:t>
              </a:r>
            </a:p>
          </p:txBody>
        </p:sp>
        <p:sp>
          <p:nvSpPr>
            <p:cNvPr id="107" name="Textfeld 106"/>
            <p:cNvSpPr txBox="1"/>
            <p:nvPr/>
          </p:nvSpPr>
          <p:spPr>
            <a:xfrm rot="16200000">
              <a:off x="3975420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</a:t>
              </a:r>
            </a:p>
          </p:txBody>
        </p:sp>
        <p:sp>
          <p:nvSpPr>
            <p:cNvPr id="108" name="Textfeld 107"/>
            <p:cNvSpPr txBox="1"/>
            <p:nvPr/>
          </p:nvSpPr>
          <p:spPr>
            <a:xfrm rot="16200000">
              <a:off x="4079678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</a:t>
              </a:r>
            </a:p>
          </p:txBody>
        </p:sp>
        <p:sp>
          <p:nvSpPr>
            <p:cNvPr id="109" name="Textfeld 108"/>
            <p:cNvSpPr txBox="1"/>
            <p:nvPr/>
          </p:nvSpPr>
          <p:spPr>
            <a:xfrm rot="16200000">
              <a:off x="4155883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D3</a:t>
              </a:r>
            </a:p>
          </p:txBody>
        </p:sp>
        <p:sp>
          <p:nvSpPr>
            <p:cNvPr id="110" name="Textfeld 109"/>
            <p:cNvSpPr txBox="1"/>
            <p:nvPr/>
          </p:nvSpPr>
          <p:spPr>
            <a:xfrm rot="16200000">
              <a:off x="4260141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D4</a:t>
              </a:r>
            </a:p>
          </p:txBody>
        </p:sp>
        <p:sp>
          <p:nvSpPr>
            <p:cNvPr id="111" name="Textfeld 110"/>
            <p:cNvSpPr txBox="1"/>
            <p:nvPr/>
          </p:nvSpPr>
          <p:spPr>
            <a:xfrm rot="16200000">
              <a:off x="4324324" y="2002773"/>
              <a:ext cx="40748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MO D5</a:t>
              </a:r>
            </a:p>
          </p:txBody>
        </p:sp>
        <p:sp>
          <p:nvSpPr>
            <p:cNvPr id="112" name="Textfeld 111"/>
            <p:cNvSpPr txBox="1"/>
            <p:nvPr/>
          </p:nvSpPr>
          <p:spPr>
            <a:xfrm rot="16200000">
              <a:off x="4443811" y="1987544"/>
              <a:ext cx="37702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MI D6</a:t>
              </a:r>
            </a:p>
          </p:txBody>
        </p:sp>
        <p:sp>
          <p:nvSpPr>
            <p:cNvPr id="113" name="Textfeld 112"/>
            <p:cNvSpPr txBox="1"/>
            <p:nvPr/>
          </p:nvSpPr>
          <p:spPr>
            <a:xfrm rot="16200000">
              <a:off x="4551273" y="1984338"/>
              <a:ext cx="37061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CK D7</a:t>
              </a:r>
            </a:p>
          </p:txBody>
        </p:sp>
      </p:grpSp>
      <p:grpSp>
        <p:nvGrpSpPr>
          <p:cNvPr id="114" name="Gruppieren 113"/>
          <p:cNvGrpSpPr/>
          <p:nvPr/>
        </p:nvGrpSpPr>
        <p:grpSpPr>
          <a:xfrm>
            <a:off x="3501918" y="2645706"/>
            <a:ext cx="914469" cy="425116"/>
            <a:chOff x="4644917" y="1886929"/>
            <a:chExt cx="914469" cy="425116"/>
          </a:xfrm>
        </p:grpSpPr>
        <p:sp>
          <p:nvSpPr>
            <p:cNvPr id="115" name="Rechteck 114"/>
            <p:cNvSpPr/>
            <p:nvPr/>
          </p:nvSpPr>
          <p:spPr>
            <a:xfrm>
              <a:off x="4689951" y="1975030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16" name="Textfeld 115"/>
            <p:cNvSpPr txBox="1"/>
            <p:nvPr/>
          </p:nvSpPr>
          <p:spPr>
            <a:xfrm rot="16200000">
              <a:off x="4543928" y="1987918"/>
              <a:ext cx="38664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Rx0</a:t>
              </a:r>
              <a:r>
                <a:rPr lang="de-DE" sz="600" b="1" dirty="0">
                  <a:solidFill>
                    <a:srgbClr val="FFFF00"/>
                  </a:solidFill>
                </a:rPr>
                <a:t> D8</a:t>
              </a:r>
            </a:p>
          </p:txBody>
        </p:sp>
        <p:sp>
          <p:nvSpPr>
            <p:cNvPr id="117" name="Textfeld 116"/>
            <p:cNvSpPr txBox="1"/>
            <p:nvPr/>
          </p:nvSpPr>
          <p:spPr>
            <a:xfrm rot="16200000">
              <a:off x="4650590" y="1985514"/>
              <a:ext cx="38183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Tx0</a:t>
              </a:r>
              <a:r>
                <a:rPr lang="de-DE" sz="600" b="1" dirty="0">
                  <a:solidFill>
                    <a:srgbClr val="FFFF00"/>
                  </a:solidFill>
                </a:rPr>
                <a:t> D9</a:t>
              </a:r>
            </a:p>
          </p:txBody>
        </p:sp>
        <p:sp>
          <p:nvSpPr>
            <p:cNvPr id="118" name="Textfeld 117"/>
            <p:cNvSpPr txBox="1"/>
            <p:nvPr/>
          </p:nvSpPr>
          <p:spPr>
            <a:xfrm rot="16200000">
              <a:off x="4733208" y="2007154"/>
              <a:ext cx="42511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Rx1</a:t>
              </a:r>
              <a:r>
                <a:rPr lang="de-DE" sz="600" b="1" dirty="0">
                  <a:solidFill>
                    <a:srgbClr val="FFFF00"/>
                  </a:solidFill>
                </a:rPr>
                <a:t> D10</a:t>
              </a:r>
            </a:p>
          </p:txBody>
        </p:sp>
        <p:sp>
          <p:nvSpPr>
            <p:cNvPr id="119" name="Textfeld 118"/>
            <p:cNvSpPr txBox="1"/>
            <p:nvPr/>
          </p:nvSpPr>
          <p:spPr>
            <a:xfrm rot="16200000">
              <a:off x="4839869" y="2004750"/>
              <a:ext cx="42030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Tx1</a:t>
              </a:r>
              <a:r>
                <a:rPr lang="de-DE" sz="600" b="1" dirty="0">
                  <a:solidFill>
                    <a:srgbClr val="FFFF00"/>
                  </a:solidFill>
                </a:rPr>
                <a:t> D11</a:t>
              </a:r>
            </a:p>
          </p:txBody>
        </p:sp>
        <p:sp>
          <p:nvSpPr>
            <p:cNvPr id="120" name="Textfeld 119"/>
            <p:cNvSpPr txBox="1"/>
            <p:nvPr/>
          </p:nvSpPr>
          <p:spPr>
            <a:xfrm rot="16200000">
              <a:off x="4971378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D12</a:t>
              </a:r>
            </a:p>
          </p:txBody>
        </p:sp>
        <p:sp>
          <p:nvSpPr>
            <p:cNvPr id="121" name="Textfeld 120"/>
            <p:cNvSpPr txBox="1"/>
            <p:nvPr/>
          </p:nvSpPr>
          <p:spPr>
            <a:xfrm rot="16200000">
              <a:off x="5075636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D13</a:t>
              </a:r>
            </a:p>
          </p:txBody>
        </p:sp>
        <p:sp>
          <p:nvSpPr>
            <p:cNvPr id="122" name="Textfeld 121"/>
            <p:cNvSpPr txBox="1"/>
            <p:nvPr/>
          </p:nvSpPr>
          <p:spPr>
            <a:xfrm rot="16200000">
              <a:off x="5179894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D14</a:t>
              </a:r>
            </a:p>
          </p:txBody>
        </p:sp>
        <p:sp>
          <p:nvSpPr>
            <p:cNvPr id="123" name="Textfeld 122"/>
            <p:cNvSpPr txBox="1"/>
            <p:nvPr/>
          </p:nvSpPr>
          <p:spPr>
            <a:xfrm rot="16200000">
              <a:off x="5284150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D15</a:t>
              </a:r>
            </a:p>
          </p:txBody>
        </p:sp>
      </p:grpSp>
      <p:grpSp>
        <p:nvGrpSpPr>
          <p:cNvPr id="124" name="Gruppieren 123"/>
          <p:cNvGrpSpPr/>
          <p:nvPr/>
        </p:nvGrpSpPr>
        <p:grpSpPr>
          <a:xfrm>
            <a:off x="4395201" y="2643704"/>
            <a:ext cx="914469" cy="410690"/>
            <a:chOff x="5538200" y="1884927"/>
            <a:chExt cx="914469" cy="410690"/>
          </a:xfrm>
        </p:grpSpPr>
        <p:sp>
          <p:nvSpPr>
            <p:cNvPr id="125" name="Rechteck 124"/>
            <p:cNvSpPr/>
            <p:nvPr/>
          </p:nvSpPr>
          <p:spPr>
            <a:xfrm>
              <a:off x="5583234" y="1974886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26" name="Textfeld 125"/>
            <p:cNvSpPr txBox="1"/>
            <p:nvPr/>
          </p:nvSpPr>
          <p:spPr>
            <a:xfrm rot="16200000">
              <a:off x="5475682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D23</a:t>
              </a:r>
            </a:p>
          </p:txBody>
        </p:sp>
        <p:sp>
          <p:nvSpPr>
            <p:cNvPr id="127" name="Textfeld 126"/>
            <p:cNvSpPr txBox="1"/>
            <p:nvPr/>
          </p:nvSpPr>
          <p:spPr>
            <a:xfrm rot="16200000">
              <a:off x="5579940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D22</a:t>
              </a:r>
            </a:p>
          </p:txBody>
        </p:sp>
        <p:sp>
          <p:nvSpPr>
            <p:cNvPr id="128" name="Textfeld 127"/>
            <p:cNvSpPr txBox="1"/>
            <p:nvPr/>
          </p:nvSpPr>
          <p:spPr>
            <a:xfrm rot="16200000">
              <a:off x="5684198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D21</a:t>
              </a:r>
            </a:p>
          </p:txBody>
        </p:sp>
        <p:sp>
          <p:nvSpPr>
            <p:cNvPr id="129" name="Textfeld 128"/>
            <p:cNvSpPr txBox="1"/>
            <p:nvPr/>
          </p:nvSpPr>
          <p:spPr>
            <a:xfrm rot="16200000">
              <a:off x="5788455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D20</a:t>
              </a:r>
            </a:p>
          </p:txBody>
        </p:sp>
        <p:sp>
          <p:nvSpPr>
            <p:cNvPr id="130" name="Textfeld 129"/>
            <p:cNvSpPr txBox="1"/>
            <p:nvPr/>
          </p:nvSpPr>
          <p:spPr>
            <a:xfrm rot="16200000">
              <a:off x="5892714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D19</a:t>
              </a:r>
            </a:p>
          </p:txBody>
        </p:sp>
        <p:sp>
          <p:nvSpPr>
            <p:cNvPr id="131" name="Textfeld 130"/>
            <p:cNvSpPr txBox="1"/>
            <p:nvPr/>
          </p:nvSpPr>
          <p:spPr>
            <a:xfrm rot="16200000">
              <a:off x="5996972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D18</a:t>
              </a:r>
            </a:p>
          </p:txBody>
        </p:sp>
        <p:sp>
          <p:nvSpPr>
            <p:cNvPr id="132" name="Textfeld 131"/>
            <p:cNvSpPr txBox="1"/>
            <p:nvPr/>
          </p:nvSpPr>
          <p:spPr>
            <a:xfrm rot="16200000">
              <a:off x="6050736" y="1997939"/>
              <a:ext cx="41069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SDA</a:t>
              </a:r>
              <a:r>
                <a:rPr lang="de-DE" sz="500" b="1" dirty="0">
                  <a:solidFill>
                    <a:srgbClr val="FFFF00"/>
                  </a:solidFill>
                </a:rPr>
                <a:t> </a:t>
              </a:r>
              <a:r>
                <a:rPr lang="de-DE" sz="600" b="1" dirty="0">
                  <a:solidFill>
                    <a:srgbClr val="FFFF00"/>
                  </a:solidFill>
                </a:rPr>
                <a:t>D17</a:t>
              </a:r>
            </a:p>
          </p:txBody>
        </p:sp>
        <p:sp>
          <p:nvSpPr>
            <p:cNvPr id="133" name="Textfeld 132"/>
            <p:cNvSpPr txBox="1"/>
            <p:nvPr/>
          </p:nvSpPr>
          <p:spPr>
            <a:xfrm rot="16200000">
              <a:off x="6159800" y="1993130"/>
              <a:ext cx="40107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SCL</a:t>
              </a:r>
              <a:r>
                <a:rPr lang="de-DE" sz="600" b="1" dirty="0">
                  <a:solidFill>
                    <a:srgbClr val="FFFF00"/>
                  </a:solidFill>
                </a:rPr>
                <a:t> D16</a:t>
              </a:r>
            </a:p>
          </p:txBody>
        </p:sp>
      </p:grpSp>
      <p:grpSp>
        <p:nvGrpSpPr>
          <p:cNvPr id="134" name="Gruppieren 133"/>
          <p:cNvGrpSpPr/>
          <p:nvPr/>
        </p:nvGrpSpPr>
        <p:grpSpPr>
          <a:xfrm>
            <a:off x="5309669" y="2651535"/>
            <a:ext cx="914470" cy="412293"/>
            <a:chOff x="6452669" y="1892757"/>
            <a:chExt cx="914470" cy="412293"/>
          </a:xfrm>
        </p:grpSpPr>
        <p:sp>
          <p:nvSpPr>
            <p:cNvPr id="135" name="Rechteck 134"/>
            <p:cNvSpPr/>
            <p:nvPr/>
          </p:nvSpPr>
          <p:spPr>
            <a:xfrm>
              <a:off x="6497703" y="1977911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36" name="Textfeld 135"/>
            <p:cNvSpPr txBox="1"/>
            <p:nvPr/>
          </p:nvSpPr>
          <p:spPr>
            <a:xfrm rot="16200000">
              <a:off x="6346069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A0</a:t>
              </a:r>
              <a:r>
                <a:rPr lang="de-DE" sz="600" b="1" dirty="0">
                  <a:solidFill>
                    <a:srgbClr val="FFFF00"/>
                  </a:solidFill>
                </a:rPr>
                <a:t> D31</a:t>
              </a:r>
            </a:p>
          </p:txBody>
        </p:sp>
        <p:sp>
          <p:nvSpPr>
            <p:cNvPr id="137" name="Textfeld 136"/>
            <p:cNvSpPr txBox="1"/>
            <p:nvPr/>
          </p:nvSpPr>
          <p:spPr>
            <a:xfrm rot="16200000">
              <a:off x="6450327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A1</a:t>
              </a:r>
              <a:r>
                <a:rPr lang="de-DE" sz="600" b="1" dirty="0">
                  <a:solidFill>
                    <a:srgbClr val="FFFF00"/>
                  </a:solidFill>
                </a:rPr>
                <a:t> D30</a:t>
              </a:r>
            </a:p>
          </p:txBody>
        </p:sp>
        <p:sp>
          <p:nvSpPr>
            <p:cNvPr id="138" name="Textfeld 137"/>
            <p:cNvSpPr txBox="1"/>
            <p:nvPr/>
          </p:nvSpPr>
          <p:spPr>
            <a:xfrm rot="16200000">
              <a:off x="6554585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A2</a:t>
              </a:r>
              <a:r>
                <a:rPr lang="de-DE" sz="600" b="1" dirty="0">
                  <a:solidFill>
                    <a:srgbClr val="FFFF00"/>
                  </a:solidFill>
                </a:rPr>
                <a:t> D29</a:t>
              </a:r>
            </a:p>
          </p:txBody>
        </p:sp>
        <p:sp>
          <p:nvSpPr>
            <p:cNvPr id="139" name="Textfeld 138"/>
            <p:cNvSpPr txBox="1"/>
            <p:nvPr/>
          </p:nvSpPr>
          <p:spPr>
            <a:xfrm rot="16200000">
              <a:off x="6658842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A3</a:t>
              </a:r>
              <a:r>
                <a:rPr lang="de-DE" sz="600" b="1" dirty="0">
                  <a:solidFill>
                    <a:srgbClr val="FFFF00"/>
                  </a:solidFill>
                </a:rPr>
                <a:t> D28</a:t>
              </a:r>
            </a:p>
          </p:txBody>
        </p:sp>
        <p:sp>
          <p:nvSpPr>
            <p:cNvPr id="140" name="Textfeld 139"/>
            <p:cNvSpPr txBox="1"/>
            <p:nvPr/>
          </p:nvSpPr>
          <p:spPr>
            <a:xfrm rot="16200000">
              <a:off x="6755887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A4</a:t>
              </a:r>
              <a:r>
                <a:rPr lang="de-DE" sz="600" b="1" dirty="0">
                  <a:solidFill>
                    <a:srgbClr val="FFFF00"/>
                  </a:solidFill>
                </a:rPr>
                <a:t> D27</a:t>
              </a:r>
            </a:p>
          </p:txBody>
        </p:sp>
        <p:sp>
          <p:nvSpPr>
            <p:cNvPr id="141" name="Textfeld 140"/>
            <p:cNvSpPr txBox="1"/>
            <p:nvPr/>
          </p:nvSpPr>
          <p:spPr>
            <a:xfrm rot="16200000">
              <a:off x="6860146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A5</a:t>
              </a:r>
              <a:r>
                <a:rPr lang="de-DE" sz="600" b="1" dirty="0">
                  <a:solidFill>
                    <a:srgbClr val="FFFF00"/>
                  </a:solidFill>
                </a:rPr>
                <a:t> D26</a:t>
              </a:r>
            </a:p>
          </p:txBody>
        </p:sp>
        <p:sp>
          <p:nvSpPr>
            <p:cNvPr id="142" name="Textfeld 141"/>
            <p:cNvSpPr txBox="1"/>
            <p:nvPr/>
          </p:nvSpPr>
          <p:spPr>
            <a:xfrm rot="16200000">
              <a:off x="6964403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A6</a:t>
              </a:r>
              <a:r>
                <a:rPr lang="de-DE" sz="600" b="1" dirty="0">
                  <a:solidFill>
                    <a:srgbClr val="FFFF00"/>
                  </a:solidFill>
                </a:rPr>
                <a:t> D25</a:t>
              </a:r>
            </a:p>
          </p:txBody>
        </p:sp>
        <p:sp>
          <p:nvSpPr>
            <p:cNvPr id="143" name="Textfeld 142"/>
            <p:cNvSpPr txBox="1"/>
            <p:nvPr/>
          </p:nvSpPr>
          <p:spPr>
            <a:xfrm rot="16200000">
              <a:off x="7068659" y="2006571"/>
              <a:ext cx="412293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A7</a:t>
              </a:r>
              <a:r>
                <a:rPr lang="de-DE" sz="600" b="1" dirty="0">
                  <a:solidFill>
                    <a:srgbClr val="FFFF00"/>
                  </a:solidFill>
                </a:rPr>
                <a:t> D24</a:t>
              </a:r>
            </a:p>
          </p:txBody>
        </p:sp>
      </p:grpSp>
      <p:grpSp>
        <p:nvGrpSpPr>
          <p:cNvPr id="144" name="Gruppieren 143"/>
          <p:cNvGrpSpPr/>
          <p:nvPr/>
        </p:nvGrpSpPr>
        <p:grpSpPr>
          <a:xfrm>
            <a:off x="2587447" y="3020385"/>
            <a:ext cx="914470" cy="407484"/>
            <a:chOff x="3914443" y="1891364"/>
            <a:chExt cx="914470" cy="407484"/>
          </a:xfrm>
        </p:grpSpPr>
        <p:sp>
          <p:nvSpPr>
            <p:cNvPr id="145" name="Rechteck 144"/>
            <p:cNvSpPr/>
            <p:nvPr/>
          </p:nvSpPr>
          <p:spPr>
            <a:xfrm>
              <a:off x="3959478" y="1974699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46" name="Textfeld 145"/>
            <p:cNvSpPr txBox="1"/>
            <p:nvPr/>
          </p:nvSpPr>
          <p:spPr>
            <a:xfrm rot="16200000">
              <a:off x="3871162" y="1934646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D0</a:t>
              </a:r>
            </a:p>
          </p:txBody>
        </p:sp>
        <p:sp>
          <p:nvSpPr>
            <p:cNvPr id="147" name="Textfeld 146"/>
            <p:cNvSpPr txBox="1"/>
            <p:nvPr/>
          </p:nvSpPr>
          <p:spPr>
            <a:xfrm rot="16200000">
              <a:off x="3975420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</a:t>
              </a:r>
            </a:p>
          </p:txBody>
        </p:sp>
        <p:sp>
          <p:nvSpPr>
            <p:cNvPr id="148" name="Textfeld 147"/>
            <p:cNvSpPr txBox="1"/>
            <p:nvPr/>
          </p:nvSpPr>
          <p:spPr>
            <a:xfrm rot="16200000">
              <a:off x="4079678" y="1934645"/>
              <a:ext cx="27122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</a:t>
              </a:r>
            </a:p>
          </p:txBody>
        </p:sp>
        <p:sp>
          <p:nvSpPr>
            <p:cNvPr id="149" name="Textfeld 148"/>
            <p:cNvSpPr txBox="1"/>
            <p:nvPr/>
          </p:nvSpPr>
          <p:spPr>
            <a:xfrm rot="16200000">
              <a:off x="4155883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D3</a:t>
              </a:r>
            </a:p>
          </p:txBody>
        </p:sp>
        <p:sp>
          <p:nvSpPr>
            <p:cNvPr id="150" name="Textfeld 149"/>
            <p:cNvSpPr txBox="1"/>
            <p:nvPr/>
          </p:nvSpPr>
          <p:spPr>
            <a:xfrm rot="16200000">
              <a:off x="4260141" y="1962698"/>
              <a:ext cx="32733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D4</a:t>
              </a:r>
            </a:p>
          </p:txBody>
        </p:sp>
        <p:sp>
          <p:nvSpPr>
            <p:cNvPr id="151" name="Textfeld 150"/>
            <p:cNvSpPr txBox="1"/>
            <p:nvPr/>
          </p:nvSpPr>
          <p:spPr>
            <a:xfrm rot="16200000">
              <a:off x="4324324" y="2002773"/>
              <a:ext cx="40748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MO D5</a:t>
              </a:r>
            </a:p>
          </p:txBody>
        </p:sp>
        <p:sp>
          <p:nvSpPr>
            <p:cNvPr id="152" name="Textfeld 151"/>
            <p:cNvSpPr txBox="1"/>
            <p:nvPr/>
          </p:nvSpPr>
          <p:spPr>
            <a:xfrm rot="16200000">
              <a:off x="4443811" y="1987544"/>
              <a:ext cx="37702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MI D6</a:t>
              </a:r>
            </a:p>
          </p:txBody>
        </p:sp>
        <p:sp>
          <p:nvSpPr>
            <p:cNvPr id="153" name="Textfeld 152"/>
            <p:cNvSpPr txBox="1"/>
            <p:nvPr/>
          </p:nvSpPr>
          <p:spPr>
            <a:xfrm rot="16200000">
              <a:off x="4551273" y="1984338"/>
              <a:ext cx="37061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CK D7</a:t>
              </a:r>
            </a:p>
          </p:txBody>
        </p:sp>
      </p:grpSp>
      <p:grpSp>
        <p:nvGrpSpPr>
          <p:cNvPr id="154" name="Gruppieren 153"/>
          <p:cNvGrpSpPr/>
          <p:nvPr/>
        </p:nvGrpSpPr>
        <p:grpSpPr>
          <a:xfrm>
            <a:off x="3501918" y="3018644"/>
            <a:ext cx="914469" cy="425116"/>
            <a:chOff x="4644917" y="1886929"/>
            <a:chExt cx="914469" cy="425116"/>
          </a:xfrm>
        </p:grpSpPr>
        <p:sp>
          <p:nvSpPr>
            <p:cNvPr id="155" name="Rechteck 154"/>
            <p:cNvSpPr/>
            <p:nvPr/>
          </p:nvSpPr>
          <p:spPr>
            <a:xfrm>
              <a:off x="4689951" y="1975030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56" name="Textfeld 155"/>
            <p:cNvSpPr txBox="1"/>
            <p:nvPr/>
          </p:nvSpPr>
          <p:spPr>
            <a:xfrm rot="16200000">
              <a:off x="4543928" y="1987918"/>
              <a:ext cx="386644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Rx0</a:t>
              </a:r>
              <a:r>
                <a:rPr lang="de-DE" sz="600" b="1" dirty="0">
                  <a:solidFill>
                    <a:srgbClr val="FFFF00"/>
                  </a:solidFill>
                </a:rPr>
                <a:t> D8</a:t>
              </a:r>
            </a:p>
          </p:txBody>
        </p:sp>
        <p:sp>
          <p:nvSpPr>
            <p:cNvPr id="157" name="Textfeld 156"/>
            <p:cNvSpPr txBox="1"/>
            <p:nvPr/>
          </p:nvSpPr>
          <p:spPr>
            <a:xfrm rot="16200000">
              <a:off x="4650590" y="1985514"/>
              <a:ext cx="38183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Tx0</a:t>
              </a:r>
              <a:r>
                <a:rPr lang="de-DE" sz="600" b="1" dirty="0">
                  <a:solidFill>
                    <a:srgbClr val="FFFF00"/>
                  </a:solidFill>
                </a:rPr>
                <a:t> D9</a:t>
              </a:r>
            </a:p>
          </p:txBody>
        </p:sp>
        <p:sp>
          <p:nvSpPr>
            <p:cNvPr id="158" name="Textfeld 157"/>
            <p:cNvSpPr txBox="1"/>
            <p:nvPr/>
          </p:nvSpPr>
          <p:spPr>
            <a:xfrm rot="16200000">
              <a:off x="4733208" y="2007154"/>
              <a:ext cx="42511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Rx1</a:t>
              </a:r>
              <a:r>
                <a:rPr lang="de-DE" sz="600" b="1" dirty="0">
                  <a:solidFill>
                    <a:srgbClr val="FFFF00"/>
                  </a:solidFill>
                </a:rPr>
                <a:t> D10</a:t>
              </a:r>
            </a:p>
          </p:txBody>
        </p:sp>
        <p:sp>
          <p:nvSpPr>
            <p:cNvPr id="159" name="Textfeld 158"/>
            <p:cNvSpPr txBox="1"/>
            <p:nvPr/>
          </p:nvSpPr>
          <p:spPr>
            <a:xfrm rot="16200000">
              <a:off x="4839869" y="2004750"/>
              <a:ext cx="420308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Tx1</a:t>
              </a:r>
              <a:r>
                <a:rPr lang="de-DE" sz="600" b="1" dirty="0">
                  <a:solidFill>
                    <a:srgbClr val="FFFF00"/>
                  </a:solidFill>
                </a:rPr>
                <a:t> D11</a:t>
              </a:r>
            </a:p>
          </p:txBody>
        </p:sp>
        <p:sp>
          <p:nvSpPr>
            <p:cNvPr id="160" name="Textfeld 159"/>
            <p:cNvSpPr txBox="1"/>
            <p:nvPr/>
          </p:nvSpPr>
          <p:spPr>
            <a:xfrm rot="16200000">
              <a:off x="4971378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D12</a:t>
              </a:r>
            </a:p>
          </p:txBody>
        </p:sp>
        <p:sp>
          <p:nvSpPr>
            <p:cNvPr id="161" name="Textfeld 160"/>
            <p:cNvSpPr txBox="1"/>
            <p:nvPr/>
          </p:nvSpPr>
          <p:spPr>
            <a:xfrm rot="16200000">
              <a:off x="5075636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D13</a:t>
              </a:r>
            </a:p>
          </p:txBody>
        </p:sp>
        <p:sp>
          <p:nvSpPr>
            <p:cNvPr id="162" name="Textfeld 161"/>
            <p:cNvSpPr txBox="1"/>
            <p:nvPr/>
          </p:nvSpPr>
          <p:spPr>
            <a:xfrm rot="16200000">
              <a:off x="5179894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D14</a:t>
              </a:r>
            </a:p>
          </p:txBody>
        </p:sp>
        <p:sp>
          <p:nvSpPr>
            <p:cNvPr id="163" name="Textfeld 162"/>
            <p:cNvSpPr txBox="1"/>
            <p:nvPr/>
          </p:nvSpPr>
          <p:spPr>
            <a:xfrm rot="16200000">
              <a:off x="5284150" y="1977499"/>
              <a:ext cx="36580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~ D15</a:t>
              </a:r>
            </a:p>
          </p:txBody>
        </p:sp>
      </p:grpSp>
      <p:grpSp>
        <p:nvGrpSpPr>
          <p:cNvPr id="164" name="Gruppieren 163"/>
          <p:cNvGrpSpPr/>
          <p:nvPr/>
        </p:nvGrpSpPr>
        <p:grpSpPr>
          <a:xfrm>
            <a:off x="4395201" y="3016642"/>
            <a:ext cx="914469" cy="410690"/>
            <a:chOff x="5538200" y="1884927"/>
            <a:chExt cx="914469" cy="410690"/>
          </a:xfrm>
        </p:grpSpPr>
        <p:sp>
          <p:nvSpPr>
            <p:cNvPr id="165" name="Rechteck 164"/>
            <p:cNvSpPr/>
            <p:nvPr/>
          </p:nvSpPr>
          <p:spPr>
            <a:xfrm>
              <a:off x="5583234" y="1974886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66" name="Textfeld 165"/>
            <p:cNvSpPr txBox="1"/>
            <p:nvPr/>
          </p:nvSpPr>
          <p:spPr>
            <a:xfrm rot="16200000">
              <a:off x="5475682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D23</a:t>
              </a:r>
            </a:p>
          </p:txBody>
        </p:sp>
        <p:sp>
          <p:nvSpPr>
            <p:cNvPr id="167" name="Textfeld 166"/>
            <p:cNvSpPr txBox="1"/>
            <p:nvPr/>
          </p:nvSpPr>
          <p:spPr>
            <a:xfrm rot="16200000">
              <a:off x="5579940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D22</a:t>
              </a:r>
            </a:p>
          </p:txBody>
        </p:sp>
        <p:sp>
          <p:nvSpPr>
            <p:cNvPr id="168" name="Textfeld 167"/>
            <p:cNvSpPr txBox="1"/>
            <p:nvPr/>
          </p:nvSpPr>
          <p:spPr>
            <a:xfrm rot="16200000">
              <a:off x="5684198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D21</a:t>
              </a:r>
            </a:p>
          </p:txBody>
        </p:sp>
        <p:sp>
          <p:nvSpPr>
            <p:cNvPr id="169" name="Textfeld 168"/>
            <p:cNvSpPr txBox="1"/>
            <p:nvPr/>
          </p:nvSpPr>
          <p:spPr>
            <a:xfrm rot="16200000">
              <a:off x="5788455" y="1947445"/>
              <a:ext cx="30970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D20</a:t>
              </a:r>
            </a:p>
          </p:txBody>
        </p:sp>
        <p:sp>
          <p:nvSpPr>
            <p:cNvPr id="170" name="Textfeld 169"/>
            <p:cNvSpPr txBox="1"/>
            <p:nvPr/>
          </p:nvSpPr>
          <p:spPr>
            <a:xfrm rot="16200000">
              <a:off x="5892714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D19</a:t>
              </a:r>
            </a:p>
          </p:txBody>
        </p:sp>
        <p:sp>
          <p:nvSpPr>
            <p:cNvPr id="171" name="Textfeld 170"/>
            <p:cNvSpPr txBox="1"/>
            <p:nvPr/>
          </p:nvSpPr>
          <p:spPr>
            <a:xfrm rot="16200000">
              <a:off x="5996972" y="1947444"/>
              <a:ext cx="30970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600" b="1" dirty="0">
                  <a:solidFill>
                    <a:srgbClr val="FFFF00"/>
                  </a:solidFill>
                </a:rPr>
                <a:t>D18</a:t>
              </a:r>
            </a:p>
          </p:txBody>
        </p:sp>
        <p:sp>
          <p:nvSpPr>
            <p:cNvPr id="172" name="Textfeld 171"/>
            <p:cNvSpPr txBox="1"/>
            <p:nvPr/>
          </p:nvSpPr>
          <p:spPr>
            <a:xfrm rot="16200000">
              <a:off x="6050736" y="1997939"/>
              <a:ext cx="410690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SDA</a:t>
              </a:r>
              <a:r>
                <a:rPr lang="de-DE" sz="500" b="1" dirty="0">
                  <a:solidFill>
                    <a:srgbClr val="FFFF00"/>
                  </a:solidFill>
                </a:rPr>
                <a:t> </a:t>
              </a:r>
              <a:r>
                <a:rPr lang="de-DE" sz="600" b="1" dirty="0">
                  <a:solidFill>
                    <a:srgbClr val="FFFF00"/>
                  </a:solidFill>
                </a:rPr>
                <a:t>D17</a:t>
              </a:r>
            </a:p>
          </p:txBody>
        </p:sp>
        <p:sp>
          <p:nvSpPr>
            <p:cNvPr id="173" name="Textfeld 172"/>
            <p:cNvSpPr txBox="1"/>
            <p:nvPr/>
          </p:nvSpPr>
          <p:spPr>
            <a:xfrm rot="16200000">
              <a:off x="6159800" y="1993130"/>
              <a:ext cx="401071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400" b="1" dirty="0">
                  <a:solidFill>
                    <a:srgbClr val="FFFF00"/>
                  </a:solidFill>
                </a:rPr>
                <a:t>SCL</a:t>
              </a:r>
              <a:r>
                <a:rPr lang="de-DE" sz="600" b="1" dirty="0">
                  <a:solidFill>
                    <a:srgbClr val="FFFF00"/>
                  </a:solidFill>
                </a:rPr>
                <a:t> D16</a:t>
              </a:r>
            </a:p>
          </p:txBody>
        </p:sp>
      </p:grpSp>
      <p:grpSp>
        <p:nvGrpSpPr>
          <p:cNvPr id="174" name="Gruppieren 173"/>
          <p:cNvGrpSpPr/>
          <p:nvPr/>
        </p:nvGrpSpPr>
        <p:grpSpPr>
          <a:xfrm>
            <a:off x="5309669" y="3024473"/>
            <a:ext cx="914470" cy="412293"/>
            <a:chOff x="6452669" y="1892757"/>
            <a:chExt cx="914470" cy="412293"/>
          </a:xfrm>
        </p:grpSpPr>
        <p:sp>
          <p:nvSpPr>
            <p:cNvPr id="175" name="Rechteck 174"/>
            <p:cNvSpPr/>
            <p:nvPr/>
          </p:nvSpPr>
          <p:spPr>
            <a:xfrm>
              <a:off x="6497703" y="1977911"/>
              <a:ext cx="824400" cy="230400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endParaRPr lang="de-DE"/>
            </a:p>
          </p:txBody>
        </p:sp>
        <p:sp>
          <p:nvSpPr>
            <p:cNvPr id="176" name="Textfeld 175"/>
            <p:cNvSpPr txBox="1"/>
            <p:nvPr/>
          </p:nvSpPr>
          <p:spPr>
            <a:xfrm rot="16200000">
              <a:off x="6346069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A0</a:t>
              </a:r>
              <a:r>
                <a:rPr lang="de-DE" sz="600" b="1" dirty="0">
                  <a:solidFill>
                    <a:srgbClr val="FFFF00"/>
                  </a:solidFill>
                </a:rPr>
                <a:t> D31</a:t>
              </a:r>
            </a:p>
          </p:txBody>
        </p:sp>
        <p:sp>
          <p:nvSpPr>
            <p:cNvPr id="177" name="Textfeld 176"/>
            <p:cNvSpPr txBox="1"/>
            <p:nvPr/>
          </p:nvSpPr>
          <p:spPr>
            <a:xfrm rot="16200000">
              <a:off x="6450327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A1</a:t>
              </a:r>
              <a:r>
                <a:rPr lang="de-DE" sz="600" b="1" dirty="0">
                  <a:solidFill>
                    <a:srgbClr val="FFFF00"/>
                  </a:solidFill>
                </a:rPr>
                <a:t> D30</a:t>
              </a:r>
            </a:p>
          </p:txBody>
        </p:sp>
        <p:sp>
          <p:nvSpPr>
            <p:cNvPr id="178" name="Textfeld 177"/>
            <p:cNvSpPr txBox="1"/>
            <p:nvPr/>
          </p:nvSpPr>
          <p:spPr>
            <a:xfrm rot="16200000">
              <a:off x="6554585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A2</a:t>
              </a:r>
              <a:r>
                <a:rPr lang="de-DE" sz="600" b="1" dirty="0">
                  <a:solidFill>
                    <a:srgbClr val="FFFF00"/>
                  </a:solidFill>
                </a:rPr>
                <a:t> D29</a:t>
              </a:r>
            </a:p>
          </p:txBody>
        </p:sp>
        <p:sp>
          <p:nvSpPr>
            <p:cNvPr id="179" name="Textfeld 178"/>
            <p:cNvSpPr txBox="1"/>
            <p:nvPr/>
          </p:nvSpPr>
          <p:spPr>
            <a:xfrm rot="16200000">
              <a:off x="6658842" y="1999357"/>
              <a:ext cx="397866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A3</a:t>
              </a:r>
              <a:r>
                <a:rPr lang="de-DE" sz="600" b="1" dirty="0">
                  <a:solidFill>
                    <a:srgbClr val="FFFF00"/>
                  </a:solidFill>
                </a:rPr>
                <a:t> D28</a:t>
              </a:r>
            </a:p>
          </p:txBody>
        </p:sp>
        <p:sp>
          <p:nvSpPr>
            <p:cNvPr id="180" name="Textfeld 179"/>
            <p:cNvSpPr txBox="1"/>
            <p:nvPr/>
          </p:nvSpPr>
          <p:spPr>
            <a:xfrm rot="16200000">
              <a:off x="6755887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A4</a:t>
              </a:r>
              <a:r>
                <a:rPr lang="de-DE" sz="600" b="1" dirty="0">
                  <a:solidFill>
                    <a:srgbClr val="FFFF00"/>
                  </a:solidFill>
                </a:rPr>
                <a:t> D27</a:t>
              </a:r>
            </a:p>
          </p:txBody>
        </p:sp>
        <p:sp>
          <p:nvSpPr>
            <p:cNvPr id="181" name="Textfeld 180"/>
            <p:cNvSpPr txBox="1"/>
            <p:nvPr/>
          </p:nvSpPr>
          <p:spPr>
            <a:xfrm rot="16200000">
              <a:off x="6860146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A5</a:t>
              </a:r>
              <a:r>
                <a:rPr lang="de-DE" sz="600" b="1" dirty="0">
                  <a:solidFill>
                    <a:srgbClr val="FFFF00"/>
                  </a:solidFill>
                </a:rPr>
                <a:t> D26</a:t>
              </a:r>
            </a:p>
          </p:txBody>
        </p:sp>
        <p:sp>
          <p:nvSpPr>
            <p:cNvPr id="182" name="Textfeld 181"/>
            <p:cNvSpPr txBox="1"/>
            <p:nvPr/>
          </p:nvSpPr>
          <p:spPr>
            <a:xfrm rot="16200000">
              <a:off x="6964403" y="2006570"/>
              <a:ext cx="412292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A6</a:t>
              </a:r>
              <a:r>
                <a:rPr lang="de-DE" sz="600" b="1" dirty="0">
                  <a:solidFill>
                    <a:srgbClr val="FFFF00"/>
                  </a:solidFill>
                </a:rPr>
                <a:t> D25</a:t>
              </a:r>
            </a:p>
          </p:txBody>
        </p:sp>
        <p:sp>
          <p:nvSpPr>
            <p:cNvPr id="183" name="Textfeld 182"/>
            <p:cNvSpPr txBox="1"/>
            <p:nvPr/>
          </p:nvSpPr>
          <p:spPr>
            <a:xfrm rot="16200000">
              <a:off x="7068659" y="2006571"/>
              <a:ext cx="412293" cy="184666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r"/>
              <a:r>
                <a:rPr lang="de-DE" sz="500" b="1" dirty="0">
                  <a:solidFill>
                    <a:srgbClr val="FFFF00"/>
                  </a:solidFill>
                </a:rPr>
                <a:t>A7</a:t>
              </a:r>
              <a:r>
                <a:rPr lang="de-DE" sz="600" b="1" dirty="0">
                  <a:solidFill>
                    <a:srgbClr val="FFFF00"/>
                  </a:solidFill>
                </a:rPr>
                <a:t> D24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067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A4-Papier (210x297 mm)</PresentationFormat>
  <Paragraphs>128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Company>BMW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Iocco Paolo, EI-922</dc:creator>
  <cp:lastModifiedBy>Iocco Paolo, EI-922</cp:lastModifiedBy>
  <cp:revision>6</cp:revision>
  <cp:lastPrinted>2017-08-02T11:56:27Z</cp:lastPrinted>
  <dcterms:created xsi:type="dcterms:W3CDTF">2017-08-02T11:17:41Z</dcterms:created>
  <dcterms:modified xsi:type="dcterms:W3CDTF">2017-08-02T12:46:24Z</dcterms:modified>
</cp:coreProperties>
</file>